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0C30"/>
    <a:srgbClr val="DB5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F78F3F-482D-4F1A-A5B8-26E110F6D20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EF20485-A214-4DFF-BD7A-4129A70EA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wnloads\36_fonov_dlya_prezentacii_logopeda\slgg2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1245" y="0"/>
            <a:ext cx="9179915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11760" y="1396604"/>
            <a:ext cx="62646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Советы логопеда</a:t>
            </a:r>
          </a:p>
          <a:p>
            <a:pPr algn="ctr"/>
            <a:r>
              <a:rPr lang="ru-RU" sz="44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родителей.</a:t>
            </a:r>
          </a:p>
        </p:txBody>
      </p:sp>
      <p:pic>
        <p:nvPicPr>
          <p:cNvPr id="1027" name="Picture 3" descr="C:\Users\User\Pictures\detia-81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4194" y="3826326"/>
            <a:ext cx="2714644" cy="2770329"/>
          </a:xfrm>
          <a:prstGeom prst="rect">
            <a:avLst/>
          </a:prstGeom>
          <a:noFill/>
        </p:spPr>
      </p:pic>
      <p:pic>
        <p:nvPicPr>
          <p:cNvPr id="7" name="Picture 7" descr="1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4817" y="334558"/>
            <a:ext cx="2916237" cy="1133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28596" y="285728"/>
            <a:ext cx="8501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3" name="Picture 5" descr="C:\Users\User\Downloads\36_fonov_dlya_prezentacii_logopeda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-1"/>
            <a:ext cx="10350409" cy="690566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0"/>
            <a:ext cx="90011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Уважаемые родители!</a:t>
            </a:r>
            <a:endParaRPr lang="ru-RU" i="1" u="sng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Если ваш ребёнок посещает занятия с учителем-логопедом, знайте что плохую речь нельзя исправить за одно или даже за два занятия. 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Для этого потребуется время и совместные усилия логопеда, ребенка и его родителей.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Исправление звукопроизношения проводится поэтапно:</a:t>
            </a:r>
          </a:p>
          <a:p>
            <a:pPr algn="just" eaLnBrk="0" hangingPunct="0"/>
            <a:r>
              <a:rPr lang="ru-RU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1-й этап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подготовительный (формирование интереса к логопедическим занятиям; развитие фонематического восприятия с помощью игр; формирование и развитие артикуляционной моторики – это выполнение артикуляционной гимнастики для губ, языка, голоса, дыхания и др.) (протекает у многих детей медленно и требует длительной тренировки).</a:t>
            </a:r>
          </a:p>
          <a:p>
            <a:pPr algn="just" eaLnBrk="0" hangingPunct="0"/>
            <a:r>
              <a:rPr lang="ru-RU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2-й этап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постановка звуков (вызывание звуков по подражанию или при помощи специальных приемов).</a:t>
            </a:r>
          </a:p>
          <a:p>
            <a:pPr algn="just" eaLnBrk="0" hangingPunct="0"/>
            <a:r>
              <a:rPr lang="ru-RU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3-й этап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автоматизация  - закрепление звука в слогах, в словах, предложениях (протекает у многих детей медленно и требует длительной тренировки). </a:t>
            </a:r>
          </a:p>
          <a:p>
            <a:pPr algn="just" eaLnBrk="0" hangingPunct="0"/>
            <a:r>
              <a:rPr lang="ru-RU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4-й этап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дифференциация поставленных и автоматизированных звуков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 (в случаях замены одного звука другим).</a:t>
            </a:r>
          </a:p>
          <a:p>
            <a:pPr algn="just" eaLnBrk="0" hangingPunct="0"/>
            <a:r>
              <a:rPr lang="ru-RU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5-й этап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автоматизация звуков в самостоятельной (спонтанной) речи  - в монологах, диалогах, играх, на прогулках и других формах детской жизнедеятельности.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звук еще не произносится, выполняйте артикуляционную гимнастику.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звук уже поставлен — закрепляйте его: выучите с ребенком речевой материал, записанный в тетради домашних заданий, следите за звуками в повседневной речи.</a:t>
            </a:r>
          </a:p>
          <a:p>
            <a:pPr algn="just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Не забывайте выполнять все рекомендации учителя-логопеда!</a:t>
            </a:r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ownloads\36_fonov_dlya_prezentacii_logopeda\93da0695e2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5984" y="285728"/>
            <a:ext cx="685801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Рекомендации учителя-логопеда 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родителям детей с речевыми проблемами.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Общие рекомендации: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Соблюдайте точность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поэтапность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выполнения заданий.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Постепенно усложняйте требования к речи ребенка.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Вводите поставленные звуки и закрепленные звуки в обиходную речь, вырабатывая у ребенка навык самоконтроля.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Учите наблюдать, слушать, рассуждать, четко и ясно выражать свои мысли.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Воспитывайте усидчивость, самостоятельность.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Помните, сроки преодоления речевых нарушений зависят от степени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сложности дефекта, от возрастных и индивидуальных особенностей ребенка,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регулярности занятий,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заинтересованности и участия родителей в коррекционной работе.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фиксируйте внимание ребенка на том, что у него не получается,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лучше подбодрите его. Запаситесь терпением, не ждите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быстрых результатов и обязательно доведите курс коррекции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произношения у ребенка до конца.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Помните, что по мере взросления привычка говорить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неправильно у ребенка закрепляется и хуже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поддается коррекции.</a:t>
            </a:r>
          </a:p>
        </p:txBody>
      </p:sp>
      <p:pic>
        <p:nvPicPr>
          <p:cNvPr id="1026" name="Picture 2" descr="D:\Мои документы\учеба в КГУ\для презентаций\1192783528_1192647151_solnyshko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0"/>
            <a:ext cx="1428750" cy="14382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ownloads\36_fonov_dlya_prezentacii_logopeda\Day and Nigh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500042"/>
            <a:ext cx="82153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Речевая азбука для родителей</a:t>
            </a:r>
            <a:endParaRPr lang="ru-RU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Calibri" pitchFamily="34" charset="0"/>
              </a:rPr>
              <a:t> 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это гимнастика для губ, языка, нижней челюсти.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Быстрая речь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неприемлема в разговоре с ребёнком. Говорите ясно, чётко, называя предметы правильно, используя «взрослые» слова. Не позволяйте ребёнку говорить быстро.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Всегда рассказывайте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ребёнку о том, что видите. Помните, что если для вас всё окружающее знакомо и привычно, то ребёнка со всем, что нас окружает, нужно познакомить. Объясните ему, что дерево растёт, цветок цветёт. От вас зависит, будет ли развиваться ваш  ребёнок.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Главные составляющие  красивой речи: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правильность, чёткость, внятность, умеренные темп и громкость, богатство словарного запаса и интонационная выразительность. Такой должна быть ваша речь.</a:t>
            </a:r>
          </a:p>
        </p:txBody>
      </p:sp>
      <p:pic>
        <p:nvPicPr>
          <p:cNvPr id="2052" name="Picture 4" descr="D:\Мои документы\учеба в КГУ\для презентаций\12m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043637"/>
            <a:ext cx="2143140" cy="181436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ownloads\36_fonov_dlya_prezentacii_logopeda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68675" y="0"/>
            <a:ext cx="10278971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642918"/>
            <a:ext cx="8715404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ребёнку исполнилось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7-8 лет, он обязательно должен уметь говорить фразами.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дополняют нашу речь. Но если ребёнок вместо речи часто пользуется жестами, не пытайтесь понимать его без слов. Побуждайте ребенка  говорить.</a:t>
            </a:r>
          </a:p>
          <a:p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Золота серединка»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вот к чему надо стремиться в развитии ребёнка, т. е. к норме. Не перегружайте его информацией не ускоряйте его развитие. Пока ребёнок не овладел родным языком, рано изучать иностранный (не зря в двуязычных семьях очень часто у детей наблюдается общее недоразвитие речи!).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Иллюстрации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детских книгах, соответствующие  возрасту ребёнка, - прекрасное пособие для развития речи. Рассматривайте с ним иллюстрации, говорите о том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что (кто?)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изображён на них; пусть ребёнок отвечает на вопросы: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где? кто? какой? что делает? какого цвета? какой формы? почему?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  <a:p>
            <a:endParaRPr lang="ru-RU" sz="1100" dirty="0"/>
          </a:p>
        </p:txBody>
      </p:sp>
      <p:pic>
        <p:nvPicPr>
          <p:cNvPr id="7" name="Picture 5" descr="produ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724400"/>
            <a:ext cx="1731962" cy="21336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C:\Users\User\Downloads\36_fonov_dlya_prezentacii_logopeda\93da0695e2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68961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57422" y="500042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142984"/>
            <a:ext cx="79295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 которым можно оценить речь ребёнка, родители должны знать. Например, нормы звукопроизношения таковы: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3 - 4 года - [с],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],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 уже должны правильно произноситься;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4 - 5 лет -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],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], [ч], [ж];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5 - 6 лет - - [л],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до 6 - 7 лет допускается замена самого сложного звука [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] более простым звуком или его отсутствие в речи.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Мелкая моторика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так обычно называют движения кистей  и пальцев рук. Чем лучше развиты пальчики, тем лучше развита речь. Поэтому стремитесь к развитию мышц руки ребёнка. Это игры с мелкими предметами под вашим контролем, шнуровки, лепка, застёгивание пуговиц, завязывание шнурков и т. д.</a:t>
            </a:r>
          </a:p>
        </p:txBody>
      </p:sp>
      <p:pic>
        <p:nvPicPr>
          <p:cNvPr id="9" name="Picture 4" descr="logo_phpB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643578"/>
            <a:ext cx="7343775" cy="102711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ownloads\36_fonov_dlya_prezentacii_logopeda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278972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785794"/>
            <a:ext cx="84296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Подражание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свойственно всем детям, поэтому старайтесь, по возможности, ограничивать общение ребёнка с людьми, имеющими речевые нарушения (особенно заикание!).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Режим дня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очень важен для ребёнка, особенно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гиперактивного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Постоянное перевозбуждение нервной системы, недостаточный сон приводят к переутомлению, перенапряжению, что в свою очередь, может вызвать заикание и другие речевые расстройства.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Только комплексное воздействие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различных специалистов (логопед, врач, родители) поможет качественно улучшить или исправить сложные речевые нарушения - заикание, алалию,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ринолалию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ОНР, дизартрию.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Умственное развитие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неотделимо от  речевого, поэтому, занимаясь с ребёнком, нужно развивать все психические процессы: мышление, память, речь, восприятие.</a:t>
            </a:r>
            <a:endParaRPr lang="ru-RU" sz="2000" dirty="0"/>
          </a:p>
        </p:txBody>
      </p:sp>
      <p:pic>
        <p:nvPicPr>
          <p:cNvPr id="7" name="Picture 5" descr="Рисунок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554537"/>
            <a:ext cx="1793875" cy="230346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User\Downloads\36_fonov_dlya_prezentacii_logopeda\93da0695e21a.jpg"/>
          <p:cNvPicPr>
            <a:picLocks noChangeAspect="1" noChangeArrowheads="1"/>
          </p:cNvPicPr>
          <p:nvPr/>
        </p:nvPicPr>
        <p:blipFill rotWithShape="1">
          <a:blip r:embed="rId2"/>
          <a:srcRect l="-364" t="-155" r="364" b="155"/>
          <a:stretch/>
        </p:blipFill>
        <p:spPr bwMode="auto">
          <a:xfrm>
            <a:off x="-108520" y="-38100"/>
            <a:ext cx="9753600" cy="689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20421296">
            <a:off x="2247518" y="1836106"/>
            <a:ext cx="568989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Спасибо </a:t>
            </a:r>
          </a:p>
          <a:p>
            <a:r>
              <a:rPr lang="ru-RU" sz="4000" dirty="0">
                <a:solidFill>
                  <a:srgbClr val="FF0000"/>
                </a:solidFill>
              </a:rPr>
              <a:t>за   внимание!!!!</a:t>
            </a:r>
          </a:p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519311">
            <a:off x="6561576" y="263691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7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922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ПМПС Волосово</cp:lastModifiedBy>
  <cp:revision>22</cp:revision>
  <dcterms:created xsi:type="dcterms:W3CDTF">2014-10-16T16:15:06Z</dcterms:created>
  <dcterms:modified xsi:type="dcterms:W3CDTF">2022-01-20T06:37:17Z</dcterms:modified>
</cp:coreProperties>
</file>